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A1C99-D644-DC10-7CC3-A79BFF7D1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17A0E9-50CF-4C3E-52F6-CCA6885C6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4E2AEE-4505-8727-2BBD-B1A119BE5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3EFA1A-6FF6-E67F-CF6F-25CE302C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C940BC-FFBF-B9C8-E0E1-B22552BBB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88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2F507-17CD-893B-41B2-831701167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7C35979-B442-8755-AC8E-C46F0D67B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F232EA-9BEA-0795-6B75-EDE4B659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93B00D-40E7-B684-BC0A-9A8F7F5A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E6B9BD-5618-A694-7078-3ADD73C2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46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AA3D765-8D9E-A730-4835-08D4E5730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E51E3B-7D17-4F0B-07B0-5E99DA6C3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0BA095-818E-90FD-480F-C2BF53FA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95FFCE-FA3F-AC93-F904-28A4AC469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0FCC6C-2265-A133-D6BF-061A45DA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2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A4150-BE94-A16C-B69C-057865CD7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F8A755-D0E4-F01D-6460-971713EE8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C989CF-94F2-A3BD-818D-3F509FFD6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A50FF5-5F64-0D21-7A9A-447E83006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5D3C54-BBE8-09F1-7926-1E328A37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80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2DAFA-1223-4D96-B31A-B14E914F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5AE1E8-BD6C-E0C1-0471-B594EC55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C9DB2F-6AE3-B39D-EAEF-79D233BCB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41EA13-E409-CD4D-1529-04ABFE761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AB726A-9D50-C434-2668-86CDC2212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04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751A4-B9B8-8A90-CE34-3B169CAF8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372015-21A3-D531-8A95-57A3BC7C9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C9D8ED4-CEE4-BBC6-C188-78786F318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4A9E8D-BCF0-4FB1-13C1-32D9ADE6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9B6745-6266-9D29-38C7-F15FF1F7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FA5A25-102E-0D84-4EF1-8E708A13F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69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108850-3F5B-EF92-60A0-1DF433133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0DDA92-4DCA-8A8D-7754-01CB24065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B6F492-0FB7-92B9-F126-634E35DDF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CDF70A2-4E68-93CD-70E5-E1D580E04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F4F2FC-C9B0-7D97-6C81-B21FDB2AB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BC60D45-886D-A79F-B855-F4103C9B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5D2F04A-56B3-A911-9AA1-BCC23EE2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67607E4-7DF3-E498-CDFD-850796BA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28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831B19-9704-9332-DDA1-AD28F573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00E5B3-F375-0A16-ECC3-EF0FAE1D3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CB48CB1-1F9C-0E72-D11C-9A211BB57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F31D0A-5B4A-8AFF-9184-3F3518FC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11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37DAD09-7B1B-108A-9DFB-4F647D76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ACB02BC-8B68-3D50-BE33-43BB75CAE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A298C9-5D58-E65C-BC63-940AABB9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9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62866-3AED-C7E5-E1D4-A13F2C198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66DB9C-8018-EEC0-EE2B-29ED64A4D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CCBA86C-A593-B27F-7A7C-83714AFCE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F0AAE6-41E2-A47C-536D-E3256AAE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0EF61B-6165-BDBA-F6AB-14A2C00BA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169E77-BD9B-F957-FF53-F6A23F27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3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E666D5-276A-3307-2BC6-7A7AE39E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5BD842-425D-CCBA-FB0D-2E64AC4ED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926C1B-C492-5BD6-3769-689B3C691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6D0591-21AF-0E95-6D61-D91E0CEF0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538D3F-2D9A-D20D-C0F6-01F717B84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C3866A-44FE-8296-E58E-07069855C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981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5761CA5-0529-7649-4290-B1C28DF0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3179C1-9522-8E9F-06C8-EDCC19A3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5793C7-36E6-E886-CC90-AF43039B8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E2366E-13B4-4F29-95EE-81203BAFF025}" type="datetimeFigureOut">
              <a:rPr lang="de-DE" smtClean="0"/>
              <a:t>09.01.2026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3BB16D-FA69-394D-B18F-C810E542A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EEBC82-F778-CFFC-CE3D-B0474DF4A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CED359-BF5C-499D-A1C2-C9491B4C90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27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4E845F9-DBEE-8F4A-E11D-B0A617661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92" y="52209"/>
            <a:ext cx="4687278" cy="667762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EF4F82D-61D6-9991-4338-BCF24D36D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526" y="0"/>
            <a:ext cx="482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1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Elke Schütz</dc:creator>
  <cp:lastModifiedBy>Elke Schütz</cp:lastModifiedBy>
  <cp:revision>1</cp:revision>
  <dcterms:created xsi:type="dcterms:W3CDTF">2026-01-09T14:39:17Z</dcterms:created>
  <dcterms:modified xsi:type="dcterms:W3CDTF">2026-01-09T14:39:33Z</dcterms:modified>
</cp:coreProperties>
</file>